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60" autoAdjust="0"/>
    <p:restoredTop sz="94707" autoAdjust="0"/>
  </p:normalViewPr>
  <p:slideViewPr>
    <p:cSldViewPr>
      <p:cViewPr varScale="1">
        <p:scale>
          <a:sx n="92" d="100"/>
          <a:sy n="92" d="100"/>
        </p:scale>
        <p:origin x="-9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692597-4978-4D9A-B30C-5E157363F69A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F117496-FF37-4FE5-84AF-23852ACF81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D5532-C572-4C53-9C10-999531CBDF79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588D6-0639-4B0E-9D37-4AB8A7DD7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23950-F75C-4829-A47E-F6727490DE55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9DC6A-E0DA-423A-BCFB-4D6888931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5DCF7-8230-4FBD-9DAC-D5E7D3263C0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523BA4-F082-474D-9BD2-A44C73110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E56DBC6-2735-4018-857B-FE04031E4F4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AB168C-3DB0-44F5-9E41-B45BFAB878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93684-5AAF-4C30-8260-019218F3C62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29C46-509D-4949-9257-F6324823A2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DC4B36D-82CC-43F8-9FC4-3756C234DA3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CEF09AF-0019-4AFD-9A2E-D7924DEFB0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1C5EEC-ED39-43B2-998D-3AAA95D6BBAB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76007-9057-4780-B6A7-2C1EFE4394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Rectangle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485A20-96D1-4A88-8B80-0105E07A2300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1CF38A7-6E81-48E5-8557-F023E5EE43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3A670D5-5646-44EB-B007-231A240DADE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CFAA7F5-DBA0-4651-A798-DC338F004C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Flowchart: Process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lowchart: Process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65371A1-4317-4352-864B-717E3D412C6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A7827C4-FCD5-4EEA-886C-3F909AF347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0A2560EF-4EF8-425F-8FC8-8BBE24FDDD7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63074887-3CC9-420D-9FF5-91016800D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1" r:id="rId2"/>
    <p:sldLayoutId id="2147483793" r:id="rId3"/>
    <p:sldLayoutId id="2147483790" r:id="rId4"/>
    <p:sldLayoutId id="2147483794" r:id="rId5"/>
    <p:sldLayoutId id="2147483789" r:id="rId6"/>
    <p:sldLayoutId id="2147483795" r:id="rId7"/>
    <p:sldLayoutId id="2147483796" r:id="rId8"/>
    <p:sldLayoutId id="2147483797" r:id="rId9"/>
    <p:sldLayoutId id="2147483788" r:id="rId10"/>
    <p:sldLayoutId id="214748378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11488B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11488B"/>
          </a:solidFill>
          <a:latin typeface="Gill Sans MT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9BBB59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064A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371600"/>
            <a:ext cx="4114800" cy="817563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Geography terms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3505200" y="2971800"/>
            <a:ext cx="1752600" cy="457200"/>
          </a:xfrm>
        </p:spPr>
        <p:txBody>
          <a:bodyPr/>
          <a:lstStyle/>
          <a:p>
            <a:pPr marL="26988"/>
            <a:r>
              <a:rPr lang="en-US" smtClean="0">
                <a:solidFill>
                  <a:srgbClr val="FF0000"/>
                </a:solidFill>
                <a:latin typeface="Pristina"/>
              </a:rPr>
              <a:t>By</a:t>
            </a:r>
          </a:p>
          <a:p>
            <a:pPr marL="26988"/>
            <a:r>
              <a:rPr lang="en-US" smtClean="0">
                <a:solidFill>
                  <a:srgbClr val="FF0000"/>
                </a:solidFill>
                <a:latin typeface="Pristina"/>
              </a:rPr>
              <a:t>Alex </a:t>
            </a:r>
          </a:p>
          <a:p>
            <a:pPr marL="26988"/>
            <a:endParaRPr lang="en-US" smtClean="0">
              <a:solidFill>
                <a:srgbClr val="FF0000"/>
              </a:solidFill>
              <a:latin typeface="Pristina"/>
            </a:endParaRPr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Lagoon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2743200" y="2057400"/>
            <a:ext cx="373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A body of water cut off from a larger body by a reef, sand, or coral. </a:t>
            </a:r>
          </a:p>
        </p:txBody>
      </p:sp>
      <p:pic>
        <p:nvPicPr>
          <p:cNvPr id="2" name="Picture 2" descr="http://www.freefoto.com/images/1341/07/1341_07_1---The-Blue-Lagoon--Iceland-_w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895600"/>
            <a:ext cx="5715000" cy="381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Sea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2895600" y="1981200"/>
            <a:ext cx="3657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division of an ocean or a large body of salt water partially enclosed by land.</a:t>
            </a:r>
          </a:p>
        </p:txBody>
      </p:sp>
      <p:pic>
        <p:nvPicPr>
          <p:cNvPr id="2" name="Picture 2" descr="http://www.atlastours.net/holyland/sea_of_galil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971800"/>
            <a:ext cx="4762500" cy="35718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Sound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4578" name="TextBox 6"/>
          <p:cNvSpPr txBox="1">
            <a:spLocks noChangeArrowheads="1"/>
          </p:cNvSpPr>
          <p:nvPr/>
        </p:nvSpPr>
        <p:spPr bwMode="auto">
          <a:xfrm>
            <a:off x="3810000" y="2438400"/>
            <a:ext cx="2438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Gill Sans MT"/>
            </a:endParaRPr>
          </a:p>
        </p:txBody>
      </p:sp>
      <p:sp>
        <p:nvSpPr>
          <p:cNvPr id="24579" name="TextBox 7"/>
          <p:cNvSpPr txBox="1">
            <a:spLocks noChangeArrowheads="1"/>
          </p:cNvSpPr>
          <p:nvPr/>
        </p:nvSpPr>
        <p:spPr bwMode="auto">
          <a:xfrm>
            <a:off x="3352800" y="14478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large sea or ocean inlet larger than a bay.</a:t>
            </a:r>
          </a:p>
        </p:txBody>
      </p:sp>
      <p:pic>
        <p:nvPicPr>
          <p:cNvPr id="24580" name="Picture 4" descr="http://www.travelblog.org/Wallpaper/pix/tb_milford_s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2895600"/>
            <a:ext cx="3848100" cy="2886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Geyser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3048000" y="1524000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natural spring marked by the escape of hot water and steam.</a:t>
            </a:r>
            <a:br>
              <a:rPr lang="en-US">
                <a:latin typeface="Gill Sans MT"/>
              </a:rPr>
            </a:br>
            <a:endParaRPr lang="en-US">
              <a:latin typeface="Gill Sans MT"/>
            </a:endParaRPr>
          </a:p>
        </p:txBody>
      </p:sp>
      <p:pic>
        <p:nvPicPr>
          <p:cNvPr id="25603" name="Picture 2" descr="http://z.about.com/d/geology/1/0/S/L/geys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590800"/>
            <a:ext cx="2806700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Aquifer 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3048000" y="1600200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group of formations, or part of a formation capable of storing, receiving and transmitting water.</a:t>
            </a:r>
          </a:p>
        </p:txBody>
      </p:sp>
      <p:pic>
        <p:nvPicPr>
          <p:cNvPr id="26627" name="Picture 2" descr="http://www.co.pepin.wi.us/Groundwater%20Website/New%20Folder/sandstone_aquif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3200400"/>
            <a:ext cx="3705225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Channel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3124200" y="1524000"/>
            <a:ext cx="243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The bed of a stream or waterway.</a:t>
            </a:r>
          </a:p>
        </p:txBody>
      </p:sp>
      <p:pic>
        <p:nvPicPr>
          <p:cNvPr id="27651" name="Picture 2" descr="http://www.uboat.net/maps/images/english_channel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438400"/>
            <a:ext cx="5715000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Suburban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3048000" y="1752600"/>
            <a:ext cx="2895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The area around a city. Usually residential with some small businesses.</a:t>
            </a:r>
          </a:p>
        </p:txBody>
      </p:sp>
      <p:pic>
        <p:nvPicPr>
          <p:cNvPr id="1026" name="Picture 2" descr="http://i.pbase.com/g6/68/573568/2/86662967.nRAZ9la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895600"/>
            <a:ext cx="3505200" cy="26289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Archipelago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9698" name="TextBox 3"/>
          <p:cNvSpPr txBox="1">
            <a:spLocks noChangeArrowheads="1"/>
          </p:cNvSpPr>
          <p:nvPr/>
        </p:nvSpPr>
        <p:spPr bwMode="auto">
          <a:xfrm>
            <a:off x="3048000" y="1905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group of many islands in a large body of water </a:t>
            </a:r>
          </a:p>
        </p:txBody>
      </p:sp>
      <p:pic>
        <p:nvPicPr>
          <p:cNvPr id="2" name="Picture 2" descr="http://www.hickerphoto.com/data/media/164/aerial-photos_27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590800"/>
            <a:ext cx="4457700" cy="298132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Taiga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3124200" y="1600200"/>
            <a:ext cx="2895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moist, subarctic coniferous forest that begins where the tundra ends and is filled with spruces and firs.</a:t>
            </a:r>
            <a:br>
              <a:rPr lang="en-US">
                <a:latin typeface="Gill Sans MT"/>
              </a:rPr>
            </a:br>
            <a:endParaRPr lang="en-US">
              <a:latin typeface="Gill Sans MT"/>
            </a:endParaRPr>
          </a:p>
        </p:txBody>
      </p:sp>
      <p:pic>
        <p:nvPicPr>
          <p:cNvPr id="2" name="Picture 2" descr="http://www.worldexposure.com/taiga/images/taiga2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3048000"/>
            <a:ext cx="4114800" cy="3286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219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Peak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3276600" y="1524000"/>
            <a:ext cx="2895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The top or summit of a hill or mountain.</a:t>
            </a:r>
            <a:br>
              <a:rPr lang="en-US">
                <a:latin typeface="Gill Sans MT"/>
              </a:rPr>
            </a:br>
            <a:endParaRPr lang="en-US">
              <a:latin typeface="Gill Sans MT"/>
            </a:endParaRPr>
          </a:p>
        </p:txBody>
      </p:sp>
      <p:pic>
        <p:nvPicPr>
          <p:cNvPr id="2" name="Picture 2" descr="http://images.drbrandonfox.com/local/1287/pea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86000"/>
            <a:ext cx="5715000" cy="381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Algerian" pitchFamily="82" charset="0"/>
              </a:rPr>
              <a:t>Valley</a:t>
            </a:r>
            <a:endParaRPr lang="en-US" dirty="0">
              <a:solidFill>
                <a:schemeClr val="tx2">
                  <a:satMod val="130000"/>
                </a:schemeClr>
              </a:solidFill>
              <a:latin typeface="Algerian" pitchFamily="82" charset="0"/>
            </a:endParaRP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smtClean="0"/>
              <a:t>An elongated depression between uplands, hills, or mountains.</a:t>
            </a:r>
          </a:p>
        </p:txBody>
      </p:sp>
      <p:pic>
        <p:nvPicPr>
          <p:cNvPr id="1026" name="Picture 2" descr="C:\Documents and Settings\Student\Local Settings\Temporary Internet Files\Content.IE5\8XENKHIB\MPj0403221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514600"/>
            <a:ext cx="5381434" cy="35861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Plateau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2770" name="Rectangle 3"/>
          <p:cNvSpPr>
            <a:spLocks noChangeArrowheads="1"/>
          </p:cNvSpPr>
          <p:nvPr/>
        </p:nvSpPr>
        <p:spPr bwMode="auto">
          <a:xfrm>
            <a:off x="2209800" y="17526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an area of highland, usually consisting of relatively flat terrain. </a:t>
            </a:r>
            <a:br>
              <a:rPr lang="en-US">
                <a:latin typeface="Gill Sans MT"/>
              </a:rPr>
            </a:br>
            <a:endParaRPr lang="en-US">
              <a:latin typeface="Gill Sans MT"/>
            </a:endParaRPr>
          </a:p>
        </p:txBody>
      </p:sp>
      <p:pic>
        <p:nvPicPr>
          <p:cNvPr id="2" name="Picture 2" descr="http://www.traveladventures.org/continents/africa/images/hamm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514600"/>
            <a:ext cx="4762500" cy="35718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Strait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3657600" y="1676400"/>
            <a:ext cx="1981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a narrow channel of the sea joining two larger bodies of water </a:t>
            </a:r>
          </a:p>
        </p:txBody>
      </p:sp>
      <p:pic>
        <p:nvPicPr>
          <p:cNvPr id="2" name="Picture 2" descr="http://www.earthkam.ucsd.edu/public/students/activities/landformations/images/strai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3048000"/>
            <a:ext cx="4800600" cy="3190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Marsh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3657600" y="1524000"/>
            <a:ext cx="1676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low-lying wet land with grassy vegetation</a:t>
            </a:r>
          </a:p>
        </p:txBody>
      </p:sp>
      <p:pic>
        <p:nvPicPr>
          <p:cNvPr id="2" name="Picture 2" descr="http://www.brutallyhonest.org/photos/heidis_pointe/100_00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2819400"/>
            <a:ext cx="4762500" cy="35718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Chaparral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2971800" y="1447800"/>
            <a:ext cx="3124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dense, impenetrable thicket of shrubs or dwarf trees.</a:t>
            </a:r>
            <a:br>
              <a:rPr lang="en-US">
                <a:latin typeface="Gill Sans MT"/>
              </a:rPr>
            </a:br>
            <a:endParaRPr lang="en-US">
              <a:latin typeface="Gill Sans MT"/>
            </a:endParaRPr>
          </a:p>
        </p:txBody>
      </p:sp>
      <p:pic>
        <p:nvPicPr>
          <p:cNvPr id="2" name="Picture 2" descr="http://www.californiachaparral.com/images/555_PS-Manzanita-chapar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514600"/>
            <a:ext cx="5286375" cy="34480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Glacier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53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 glacier is a large, slow-moving river of ice, formed from compacted layers of snow, that slowly deforms and flows in response to gravity and high pressure.</a:t>
            </a:r>
          </a:p>
        </p:txBody>
      </p:sp>
      <p:pic>
        <p:nvPicPr>
          <p:cNvPr id="2052" name="Picture 4" descr="http://www.pocketpicks.co.uk/latest/wp-content/uploads/2007/06/glacie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3581400"/>
            <a:ext cx="3810000" cy="28821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Waterfall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6386" name="Picture 2" descr="http://www.travelblog.org/Wallpaper/pix/waterfall_desktop_background-160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810000"/>
            <a:ext cx="4495800" cy="257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743200" y="1447800"/>
            <a:ext cx="33528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A waterfall is a geological formation resulting from water, often in the form of a stream, flowing over an erosion-resistant rock formation that forms a sudden break in elevation.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Tributary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1371600"/>
          </a:xfrm>
        </p:spPr>
        <p:txBody>
          <a:bodyPr>
            <a:normAutofit fontScale="92500" lnSpcReduction="10000"/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A tributary is a stream or river which flows into a mainstream river, and which does not flow directly into a sea.</a:t>
            </a:r>
            <a:endParaRPr lang="en-US" dirty="0"/>
          </a:p>
        </p:txBody>
      </p:sp>
      <p:pic>
        <p:nvPicPr>
          <p:cNvPr id="17410" name="Picture 2" descr="http://photos.igougo.com/images/p276620-Asuncion-Tribut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3124200"/>
            <a:ext cx="4514850" cy="33813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Gulf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3352800" y="2057400"/>
            <a:ext cx="365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gulf is a part of an ocean or sea that is enclosed by land. </a:t>
            </a:r>
          </a:p>
        </p:txBody>
      </p:sp>
      <p:pic>
        <p:nvPicPr>
          <p:cNvPr id="1026" name="Picture 2" descr="C:\Documents and Settings\Student\Local Settings\Temporary Internet Files\Content.IE5\XIRGZSGM\MCj0243709000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3276600"/>
            <a:ext cx="3936721" cy="28495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Oasis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2971800" y="1981200"/>
            <a:ext cx="3200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small fertile area in a desert region usually having a spring or well.</a:t>
            </a:r>
          </a:p>
        </p:txBody>
      </p:sp>
      <p:pic>
        <p:nvPicPr>
          <p:cNvPr id="2052" name="Picture 4" descr="http://www.virtualperu.info/images/cities_ica_huacachina_to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124200"/>
            <a:ext cx="4876800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Canyon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3581400" y="1676400"/>
            <a:ext cx="190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Gill Sans MT"/>
              </a:rPr>
              <a:t>A deep valley with very steep sides</a:t>
            </a:r>
          </a:p>
          <a:p>
            <a:pPr algn="ctr"/>
            <a:endParaRPr lang="en-US">
              <a:latin typeface="Gill Sans MT"/>
            </a:endParaRPr>
          </a:p>
        </p:txBody>
      </p:sp>
      <p:pic>
        <p:nvPicPr>
          <p:cNvPr id="2" name="Picture 2" descr="http://thermopolis.wyomingwebdev.com/lib/uploads/images/larger_images/wind_river_canyon_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2590800"/>
            <a:ext cx="4762500" cy="35718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mtClean="0">
                <a:solidFill>
                  <a:schemeClr val="tx2">
                    <a:satMod val="130000"/>
                  </a:schemeClr>
                </a:solidFill>
              </a:rPr>
              <a:t>Fjord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2819400" y="1828800"/>
            <a:ext cx="3429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A deep, steep walled valley formed by erosion by a glacier. It is submerged underwater.</a:t>
            </a:r>
          </a:p>
        </p:txBody>
      </p:sp>
      <p:pic>
        <p:nvPicPr>
          <p:cNvPr id="2" name="Picture 2" descr="http://www.longpassages.org/images/Norway%20Geiranger%20fjor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200400"/>
            <a:ext cx="3962400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</TotalTime>
  <Words>326</Words>
  <Application>Microsoft Office PowerPoint</Application>
  <PresentationFormat>On-screen Show (4:3)</PresentationFormat>
  <Paragraphs>47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23</vt:i4>
      </vt:variant>
    </vt:vector>
  </HeadingPairs>
  <TitlesOfParts>
    <vt:vector size="38" baseType="lpstr">
      <vt:lpstr>Gill Sans MT</vt:lpstr>
      <vt:lpstr>Arial</vt:lpstr>
      <vt:lpstr>Wingdings 2</vt:lpstr>
      <vt:lpstr>Verdana</vt:lpstr>
      <vt:lpstr>Calibri</vt:lpstr>
      <vt:lpstr>Pristina</vt:lpstr>
      <vt:lpstr>Algerian</vt:lpstr>
      <vt:lpstr>Wingdings</vt:lpstr>
      <vt:lpstr>Solstice</vt:lpstr>
      <vt:lpstr>Solstice</vt:lpstr>
      <vt:lpstr>Solstice</vt:lpstr>
      <vt:lpstr>Solstice</vt:lpstr>
      <vt:lpstr>Solstice</vt:lpstr>
      <vt:lpstr>Solstice</vt:lpstr>
      <vt:lpstr>Solstice</vt:lpstr>
      <vt:lpstr>Geography terms</vt:lpstr>
      <vt:lpstr>Valley</vt:lpstr>
      <vt:lpstr>Glacier</vt:lpstr>
      <vt:lpstr>Waterfall</vt:lpstr>
      <vt:lpstr>Tributary</vt:lpstr>
      <vt:lpstr>Gulf</vt:lpstr>
      <vt:lpstr>Oasis</vt:lpstr>
      <vt:lpstr>Canyon</vt:lpstr>
      <vt:lpstr>Fjord</vt:lpstr>
      <vt:lpstr>Lagoon</vt:lpstr>
      <vt:lpstr>Sea</vt:lpstr>
      <vt:lpstr>Sound</vt:lpstr>
      <vt:lpstr>Geyser</vt:lpstr>
      <vt:lpstr>Aquifer </vt:lpstr>
      <vt:lpstr>Channel</vt:lpstr>
      <vt:lpstr>Suburban</vt:lpstr>
      <vt:lpstr>Archipelago</vt:lpstr>
      <vt:lpstr>Taiga</vt:lpstr>
      <vt:lpstr>Peak</vt:lpstr>
      <vt:lpstr>Plateau</vt:lpstr>
      <vt:lpstr>Strait</vt:lpstr>
      <vt:lpstr>Marsh</vt:lpstr>
      <vt:lpstr>Chaparral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Debra Coter</cp:lastModifiedBy>
  <cp:revision>13</cp:revision>
  <dcterms:created xsi:type="dcterms:W3CDTF">2008-09-30T15:24:25Z</dcterms:created>
  <dcterms:modified xsi:type="dcterms:W3CDTF">2008-10-25T11:57:24Z</dcterms:modified>
</cp:coreProperties>
</file>